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1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9038-01DD-48E7-B125-EFF2146DDA05}" type="datetimeFigureOut">
              <a:rPr lang="en-US" smtClean="0"/>
              <a:pPr/>
              <a:t>23-May-20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3E6C9-2481-498F-B2A2-2C5A02A119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9038-01DD-48E7-B125-EFF2146DDA05}" type="datetimeFigureOut">
              <a:rPr lang="en-US" smtClean="0"/>
              <a:pPr/>
              <a:t>23-May-20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3E6C9-2481-498F-B2A2-2C5A02A119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9038-01DD-48E7-B125-EFF2146DDA05}" type="datetimeFigureOut">
              <a:rPr lang="en-US" smtClean="0"/>
              <a:pPr/>
              <a:t>23-May-20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3E6C9-2481-498F-B2A2-2C5A02A119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9038-01DD-48E7-B125-EFF2146DDA05}" type="datetimeFigureOut">
              <a:rPr lang="en-US" smtClean="0"/>
              <a:pPr/>
              <a:t>23-May-20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3E6C9-2481-498F-B2A2-2C5A02A119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9038-01DD-48E7-B125-EFF2146DDA05}" type="datetimeFigureOut">
              <a:rPr lang="en-US" smtClean="0"/>
              <a:pPr/>
              <a:t>23-May-20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3E6C9-2481-498F-B2A2-2C5A02A119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9038-01DD-48E7-B125-EFF2146DDA05}" type="datetimeFigureOut">
              <a:rPr lang="en-US" smtClean="0"/>
              <a:pPr/>
              <a:t>23-May-20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3E6C9-2481-498F-B2A2-2C5A02A119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9038-01DD-48E7-B125-EFF2146DDA05}" type="datetimeFigureOut">
              <a:rPr lang="en-US" smtClean="0"/>
              <a:pPr/>
              <a:t>23-May-20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3E6C9-2481-498F-B2A2-2C5A02A119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9038-01DD-48E7-B125-EFF2146DDA05}" type="datetimeFigureOut">
              <a:rPr lang="en-US" smtClean="0"/>
              <a:pPr/>
              <a:t>23-May-20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3E6C9-2481-498F-B2A2-2C5A02A119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9038-01DD-48E7-B125-EFF2146DDA05}" type="datetimeFigureOut">
              <a:rPr lang="en-US" smtClean="0"/>
              <a:pPr/>
              <a:t>23-May-20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3E6C9-2481-498F-B2A2-2C5A02A119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9038-01DD-48E7-B125-EFF2146DDA05}" type="datetimeFigureOut">
              <a:rPr lang="en-US" smtClean="0"/>
              <a:pPr/>
              <a:t>23-May-20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3E6C9-2481-498F-B2A2-2C5A02A119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1D899038-01DD-48E7-B125-EFF2146DDA05}" type="datetimeFigureOut">
              <a:rPr lang="en-US" smtClean="0"/>
              <a:pPr/>
              <a:t>23-May-20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1903E6C9-2481-498F-B2A2-2C5A02A119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D899038-01DD-48E7-B125-EFF2146DDA05}" type="datetimeFigureOut">
              <a:rPr lang="en-US" smtClean="0"/>
              <a:pPr/>
              <a:t>23-May-20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1903E6C9-2481-498F-B2A2-2C5A02A119D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071678"/>
            <a:ext cx="7772400" cy="4246826"/>
          </a:xfrm>
        </p:spPr>
        <p:txBody>
          <a:bodyPr/>
          <a:lstStyle/>
          <a:p>
            <a:r>
              <a:rPr lang="sr-Cyrl-RS" sz="5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ПРВОАПРИЛСКИ КЛОВНОВИ</a:t>
            </a:r>
            <a:r>
              <a:rPr lang="en-GB" sz="5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/>
            </a:r>
            <a:br>
              <a:rPr lang="en-GB" sz="5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en-GB" sz="5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/>
            </a:r>
            <a:br>
              <a:rPr lang="en-GB" sz="5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sr-Cyrl-RS" sz="1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Учитељица : Даница петровић-станисављевић</a:t>
            </a:r>
            <a:r>
              <a:rPr lang="en-GB" sz="5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/>
            </a:r>
            <a:br>
              <a:rPr lang="en-GB" sz="5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endParaRPr lang="en-US" sz="54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0100" y="571480"/>
            <a:ext cx="2300278" cy="1771656"/>
          </a:xfrm>
        </p:spPr>
        <p:txBody>
          <a:bodyPr/>
          <a:lstStyle/>
          <a:p>
            <a:r>
              <a:rPr lang="en-GB" sz="66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IV/1</a:t>
            </a:r>
          </a:p>
          <a:p>
            <a:endParaRPr lang="en-US" sz="5400" dirty="0">
              <a:solidFill>
                <a:srgbClr val="00006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2085964" cy="914400"/>
          </a:xfrm>
        </p:spPr>
        <p:txBody>
          <a:bodyPr/>
          <a:lstStyle/>
          <a:p>
            <a:r>
              <a:rPr lang="sr-Cyrl-R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Симона Зубац</a:t>
            </a:r>
            <a:endParaRPr lang="en-US" sz="28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Content Placeholder 3" descr="0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43306" y="642918"/>
            <a:ext cx="4414858" cy="588647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1943088" cy="914400"/>
          </a:xfrm>
        </p:spPr>
        <p:txBody>
          <a:bodyPr/>
          <a:lstStyle/>
          <a:p>
            <a:r>
              <a:rPr lang="sr-Cyrl-R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Мила Кнежевић</a:t>
            </a:r>
            <a:endParaRPr lang="en-US" sz="28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Content Placeholder 3" descr="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00496" y="285728"/>
            <a:ext cx="3854638" cy="64147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2371716" cy="914400"/>
          </a:xfrm>
        </p:spPr>
        <p:txBody>
          <a:bodyPr/>
          <a:lstStyle/>
          <a:p>
            <a:r>
              <a:rPr lang="sr-Cyrl-R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Димитрије Мијајловић</a:t>
            </a:r>
            <a:br>
              <a:rPr lang="sr-Cyrl-R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endParaRPr lang="en-US" sz="28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Content Placeholder 3" descr="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7758" y="330170"/>
            <a:ext cx="4211828" cy="63135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2228840" cy="914400"/>
          </a:xfrm>
        </p:spPr>
        <p:txBody>
          <a:bodyPr/>
          <a:lstStyle/>
          <a:p>
            <a:r>
              <a:rPr lang="sr-Cyrl-R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Јован Мишковић</a:t>
            </a:r>
            <a:r>
              <a:rPr lang="sr-Cyrl-RS" sz="2800" dirty="0" smtClean="0"/>
              <a:t/>
            </a:r>
            <a:br>
              <a:rPr lang="sr-Cyrl-RS" sz="2800" dirty="0" smtClean="0"/>
            </a:br>
            <a:endParaRPr lang="en-US" sz="2800" dirty="0"/>
          </a:p>
        </p:txBody>
      </p:sp>
      <p:pic>
        <p:nvPicPr>
          <p:cNvPr id="4" name="Content Placeholder 3" descr="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86182" y="428604"/>
            <a:ext cx="4714908" cy="62280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62" y="285728"/>
            <a:ext cx="1857388" cy="642942"/>
          </a:xfrm>
        </p:spPr>
        <p:txBody>
          <a:bodyPr/>
          <a:lstStyle/>
          <a:p>
            <a:r>
              <a:rPr lang="sr-Cyrl-R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Лазар Вуковић</a:t>
            </a:r>
            <a:r>
              <a:rPr lang="sr-Cyrl-RS" sz="2800" dirty="0" smtClean="0"/>
              <a:t/>
            </a:r>
            <a:br>
              <a:rPr lang="sr-Cyrl-RS" sz="2800" dirty="0" smtClean="0"/>
            </a:br>
            <a:endParaRPr lang="en-US" sz="2800" dirty="0"/>
          </a:p>
        </p:txBody>
      </p:sp>
      <p:pic>
        <p:nvPicPr>
          <p:cNvPr id="4" name="Content Placeholder 3" descr="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8926" y="928670"/>
            <a:ext cx="5786478" cy="537210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2300278" cy="702358"/>
          </a:xfrm>
        </p:spPr>
        <p:txBody>
          <a:bodyPr/>
          <a:lstStyle/>
          <a:p>
            <a:r>
              <a:rPr lang="sr-Cyrl-R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Јана Вуковић</a:t>
            </a:r>
            <a:br>
              <a:rPr lang="sr-Cyrl-R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endParaRPr lang="en-US" sz="28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Content Placeholder 3" descr="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7620" y="571480"/>
            <a:ext cx="4486296" cy="57927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8604"/>
            <a:ext cx="2300278" cy="785818"/>
          </a:xfrm>
        </p:spPr>
        <p:txBody>
          <a:bodyPr/>
          <a:lstStyle/>
          <a:p>
            <a:r>
              <a:rPr lang="sr-Cyrl-R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Наташа Партонић</a:t>
            </a:r>
            <a:endParaRPr lang="en-US" sz="28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Content Placeholder 3" descr="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45641" y="388813"/>
            <a:ext cx="4655383" cy="59675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8604"/>
            <a:ext cx="2157402" cy="857256"/>
          </a:xfrm>
        </p:spPr>
        <p:txBody>
          <a:bodyPr/>
          <a:lstStyle/>
          <a:p>
            <a:r>
              <a:rPr lang="sr-Cyrl-R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Андреј Ракић</a:t>
            </a:r>
            <a:endParaRPr lang="en-US" sz="28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Content Placeholder 3" descr="1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57554" y="428604"/>
            <a:ext cx="4857784" cy="59817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2157402" cy="914400"/>
          </a:xfrm>
        </p:spPr>
        <p:txBody>
          <a:bodyPr/>
          <a:lstStyle/>
          <a:p>
            <a:r>
              <a:rPr lang="sr-Cyrl-R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Вукашин Ивковић</a:t>
            </a:r>
            <a:endParaRPr lang="en-US" sz="28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Content Placeholder 3" descr="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00496" y="285728"/>
            <a:ext cx="4429156" cy="649776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2657468" cy="914400"/>
          </a:xfrm>
        </p:spPr>
        <p:txBody>
          <a:bodyPr/>
          <a:lstStyle/>
          <a:p>
            <a:r>
              <a:rPr lang="sr-Cyrl-R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Дијана Живојиновић</a:t>
            </a:r>
            <a:endParaRPr lang="en-US" sz="28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Content Placeholder 5" descr="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3372" y="357166"/>
            <a:ext cx="4283266" cy="61706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4414" y="428604"/>
            <a:ext cx="2571768" cy="428628"/>
          </a:xfrm>
        </p:spPr>
        <p:txBody>
          <a:bodyPr>
            <a:noAutofit/>
          </a:bodyPr>
          <a:lstStyle/>
          <a:p>
            <a:r>
              <a:rPr lang="sr-Cyrl-R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Вук Арсић</a:t>
            </a:r>
            <a:endParaRPr lang="en-US" sz="28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Content Placeholder 5" descr="2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357298"/>
            <a:ext cx="7269498" cy="5142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Михајло</a:t>
            </a:r>
            <a:br>
              <a:rPr lang="sr-Cyrl-R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sr-Cyrl-R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Бурић</a:t>
            </a:r>
            <a:endParaRPr lang="en-US" sz="28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 descr="C:\Users\Dada\Desktop\viber_slika_2020-05-18_10-44-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90385" y="365360"/>
            <a:ext cx="4643547" cy="6206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76" y="285728"/>
            <a:ext cx="7543824" cy="1140736"/>
          </a:xfrm>
        </p:spPr>
        <p:txBody>
          <a:bodyPr/>
          <a:lstStyle/>
          <a:p>
            <a:r>
              <a:rPr lang="sr-Cyrl-RS" sz="2800" dirty="0" smtClean="0"/>
              <a:t>На јединствен начин обележили смо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sr-Cyrl-RS" sz="2800" dirty="0" smtClean="0"/>
              <a:t>1.</a:t>
            </a:r>
            <a:r>
              <a:rPr lang="en-US" sz="2800" dirty="0" smtClean="0"/>
              <a:t> </a:t>
            </a:r>
            <a:r>
              <a:rPr lang="sr-Cyrl-RS" sz="2800" dirty="0" smtClean="0"/>
              <a:t>април</a:t>
            </a:r>
            <a:r>
              <a:rPr lang="en-US" sz="2800" dirty="0" smtClean="0"/>
              <a:t> </a:t>
            </a:r>
            <a:r>
              <a:rPr lang="sr-Cyrl-RS" sz="2800" dirty="0" smtClean="0"/>
              <a:t>-</a:t>
            </a:r>
            <a:r>
              <a:rPr lang="en-US" sz="2800" dirty="0" smtClean="0"/>
              <a:t> </a:t>
            </a:r>
            <a:r>
              <a:rPr lang="sr-Cyrl-RS" sz="2800" dirty="0" smtClean="0"/>
              <a:t>Дан шале</a:t>
            </a:r>
            <a:r>
              <a:rPr lang="en-US" sz="2800" dirty="0" smtClean="0"/>
              <a:t>.</a:t>
            </a:r>
            <a:r>
              <a:rPr lang="sr-Cyrl-RS" sz="2800" dirty="0" smtClean="0"/>
              <a:t/>
            </a:r>
            <a:br>
              <a:rPr lang="sr-Cyrl-RS" sz="2800" dirty="0" smtClean="0"/>
            </a:br>
            <a:r>
              <a:rPr lang="sr-Cyrl-RS" sz="2800" dirty="0" smtClean="0"/>
              <a:t>Размишљајте </a:t>
            </a:r>
            <a:r>
              <a:rPr lang="sr-Cyrl-RS" sz="2800" dirty="0" smtClean="0"/>
              <a:t>позитивно!</a:t>
            </a:r>
            <a:endParaRPr lang="en-US" sz="2800" dirty="0"/>
          </a:p>
        </p:txBody>
      </p:sp>
      <p:pic>
        <p:nvPicPr>
          <p:cNvPr id="4" name="Content Placeholder 3" descr="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1785926"/>
            <a:ext cx="2165684" cy="4572000"/>
          </a:xfrm>
        </p:spPr>
      </p:pic>
      <p:pic>
        <p:nvPicPr>
          <p:cNvPr id="5" name="Picture 4" descr="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86182" y="1857364"/>
            <a:ext cx="2131860" cy="4500594"/>
          </a:xfrm>
          <a:prstGeom prst="rect">
            <a:avLst/>
          </a:prstGeom>
        </p:spPr>
      </p:pic>
      <p:pic>
        <p:nvPicPr>
          <p:cNvPr id="7" name="Picture 6" descr="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86512" y="1571612"/>
            <a:ext cx="2301055" cy="4857784"/>
          </a:xfrm>
          <a:prstGeom prst="rect">
            <a:avLst/>
          </a:prstGeom>
        </p:spPr>
      </p:pic>
      <p:sp>
        <p:nvSpPr>
          <p:cNvPr id="8" name="Smiley Face 7"/>
          <p:cNvSpPr/>
          <p:nvPr/>
        </p:nvSpPr>
        <p:spPr>
          <a:xfrm>
            <a:off x="5929322" y="1071546"/>
            <a:ext cx="500066" cy="500066"/>
          </a:xfrm>
          <a:prstGeom prst="smileyFac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3143272" cy="500066"/>
          </a:xfrm>
        </p:spPr>
        <p:txBody>
          <a:bodyPr/>
          <a:lstStyle/>
          <a:p>
            <a:r>
              <a:rPr lang="sr-Cyrl-R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Вук Танасић</a:t>
            </a:r>
            <a:endParaRPr lang="en-US" sz="28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Content Placeholder 3" descr="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1165" y="261883"/>
            <a:ext cx="4625611" cy="616748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2928958" cy="571504"/>
          </a:xfrm>
        </p:spPr>
        <p:txBody>
          <a:bodyPr/>
          <a:lstStyle/>
          <a:p>
            <a:r>
              <a:rPr lang="sr-Cyrl-R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Александар Петровић</a:t>
            </a:r>
            <a:endParaRPr lang="en-US" sz="28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Content Placeholder 3" descr="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480" y="1321579"/>
            <a:ext cx="6689215" cy="50169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2443154" cy="773796"/>
          </a:xfrm>
        </p:spPr>
        <p:txBody>
          <a:bodyPr/>
          <a:lstStyle/>
          <a:p>
            <a:r>
              <a:rPr lang="sr-Cyrl-R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Маријана Ружановић</a:t>
            </a:r>
            <a:r>
              <a:rPr lang="sr-Cyrl-RS" sz="2800" dirty="0" smtClean="0"/>
              <a:t/>
            </a:r>
            <a:br>
              <a:rPr lang="sr-Cyrl-RS" sz="2800" dirty="0" smtClean="0"/>
            </a:br>
            <a:endParaRPr lang="en-US" sz="2800" dirty="0"/>
          </a:p>
        </p:txBody>
      </p:sp>
      <p:pic>
        <p:nvPicPr>
          <p:cNvPr id="7" name="Content Placeholder 6" descr="0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6248" y="142852"/>
            <a:ext cx="4357718" cy="67151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2943220" cy="914400"/>
          </a:xfrm>
        </p:spPr>
        <p:txBody>
          <a:bodyPr/>
          <a:lstStyle/>
          <a:p>
            <a:r>
              <a:rPr lang="sr-Cyrl-R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Уна Дамјановић</a:t>
            </a:r>
            <a:br>
              <a:rPr lang="sr-Cyrl-R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endParaRPr lang="en-US" sz="28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Content Placeholder 6" descr="0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99452" y="357166"/>
            <a:ext cx="4401637" cy="65008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62" y="500042"/>
            <a:ext cx="2571768" cy="785818"/>
          </a:xfrm>
        </p:spPr>
        <p:txBody>
          <a:bodyPr/>
          <a:lstStyle/>
          <a:p>
            <a:r>
              <a:rPr lang="sr-Cyrl-R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Уна Дамјановић</a:t>
            </a:r>
            <a:r>
              <a:rPr lang="sr-Cyrl-RS" sz="2800" dirty="0" smtClean="0"/>
              <a:t/>
            </a:r>
            <a:br>
              <a:rPr lang="sr-Cyrl-RS" sz="2800" dirty="0" smtClean="0"/>
            </a:br>
            <a:endParaRPr lang="en-US" sz="2800" dirty="0"/>
          </a:p>
        </p:txBody>
      </p:sp>
      <p:pic>
        <p:nvPicPr>
          <p:cNvPr id="4" name="Content Placeholder 3" descr="0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7758" y="285728"/>
            <a:ext cx="4426142" cy="64294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2514592" cy="773796"/>
          </a:xfrm>
        </p:spPr>
        <p:txBody>
          <a:bodyPr/>
          <a:lstStyle/>
          <a:p>
            <a:r>
              <a:rPr lang="sr-Cyrl-R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Андријана Бабић</a:t>
            </a:r>
            <a:r>
              <a:rPr lang="sr-Cyrl-RS" sz="2800" dirty="0" smtClean="0"/>
              <a:t/>
            </a:r>
            <a:br>
              <a:rPr lang="sr-Cyrl-RS" sz="2800" dirty="0" smtClean="0"/>
            </a:br>
            <a:endParaRPr lang="en-US" sz="2800" dirty="0"/>
          </a:p>
        </p:txBody>
      </p:sp>
      <p:pic>
        <p:nvPicPr>
          <p:cNvPr id="4" name="Content Placeholder 3" descr="0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7620" y="357166"/>
            <a:ext cx="4572031" cy="63579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2085964" cy="914400"/>
          </a:xfrm>
        </p:spPr>
        <p:txBody>
          <a:bodyPr/>
          <a:lstStyle/>
          <a:p>
            <a:r>
              <a:rPr lang="sr-Cyrl-R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Анђелина Ђорђевић</a:t>
            </a:r>
            <a:endParaRPr lang="en-US" sz="28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Content Placeholder 3" descr="0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7620" y="428604"/>
            <a:ext cx="4214842" cy="61784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74</Words>
  <Application>Microsoft Office PowerPoint</Application>
  <PresentationFormat>On-screen Show (4:3)</PresentationFormat>
  <Paragraphs>22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Verdana</vt:lpstr>
      <vt:lpstr>Wingdings</vt:lpstr>
      <vt:lpstr>Wingdings 2</vt:lpstr>
      <vt:lpstr>Wingdings 3</vt:lpstr>
      <vt:lpstr>Metro</vt:lpstr>
      <vt:lpstr>ПРВОАПРИЛСКИ КЛОВНОВИ  Учитељица : Даница петровић-станисављевић </vt:lpstr>
      <vt:lpstr>Вук Арсић</vt:lpstr>
      <vt:lpstr>Вук Танасић</vt:lpstr>
      <vt:lpstr>Александар Петровић</vt:lpstr>
      <vt:lpstr>Маријана Ружановић </vt:lpstr>
      <vt:lpstr>Уна Дамјановић </vt:lpstr>
      <vt:lpstr>Уна Дамјановић </vt:lpstr>
      <vt:lpstr>Андријана Бабић </vt:lpstr>
      <vt:lpstr>Анђелина Ђорђевић</vt:lpstr>
      <vt:lpstr>Симона Зубац</vt:lpstr>
      <vt:lpstr>Мила Кнежевић</vt:lpstr>
      <vt:lpstr>Димитрије Мијајловић </vt:lpstr>
      <vt:lpstr>Јован Мишковић </vt:lpstr>
      <vt:lpstr>Лазар Вуковић </vt:lpstr>
      <vt:lpstr>Јана Вуковић </vt:lpstr>
      <vt:lpstr>Наташа Партонић</vt:lpstr>
      <vt:lpstr>Андреј Ракић</vt:lpstr>
      <vt:lpstr>Вукашин Ивковић</vt:lpstr>
      <vt:lpstr>Дијана Живојиновић</vt:lpstr>
      <vt:lpstr>Михајло Бурић</vt:lpstr>
      <vt:lpstr>На јединствен начин обележили смо  1. април - Дан шале. Размишљајте позитивно!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ПРВОАПРИЛСКИ КЛОВНОВИ</dc:title>
  <dc:creator>Dada</dc:creator>
  <cp:lastModifiedBy>b k</cp:lastModifiedBy>
  <cp:revision>13</cp:revision>
  <dcterms:created xsi:type="dcterms:W3CDTF">2020-04-03T10:18:43Z</dcterms:created>
  <dcterms:modified xsi:type="dcterms:W3CDTF">2020-05-23T20:20:08Z</dcterms:modified>
</cp:coreProperties>
</file>